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8" r:id="rId4"/>
    <p:sldId id="271" r:id="rId5"/>
    <p:sldId id="270" r:id="rId6"/>
    <p:sldId id="269" r:id="rId7"/>
    <p:sldId id="266" r:id="rId8"/>
    <p:sldId id="267" r:id="rId9"/>
    <p:sldId id="264" r:id="rId10"/>
    <p:sldId id="265" r:id="rId11"/>
    <p:sldId id="261" r:id="rId12"/>
    <p:sldId id="257" r:id="rId13"/>
    <p:sldId id="262" r:id="rId14"/>
    <p:sldId id="263" r:id="rId15"/>
    <p:sldId id="258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3CB6F-AE0D-42EE-93A4-E00C2923F735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963C-2322-4A10-8F93-3155DF89AC4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5BC5-81E2-418D-A8AA-9789AEB334F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5BC5-81E2-418D-A8AA-9789AEB334F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5BC5-81E2-418D-A8AA-9789AEB334F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5BC5-81E2-418D-A8AA-9789AEB334F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5BC5-81E2-418D-A8AA-9789AEB334F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5BC5-81E2-418D-A8AA-9789AEB334F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963C-2322-4A10-8F93-3155DF89AC4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5BC5-81E2-418D-A8AA-9789AEB334F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5B01-DD6E-48BA-8D90-55C14AF5BA3E}" type="datetimeFigureOut">
              <a:rPr lang="en-US" smtClean="0"/>
              <a:pPr/>
              <a:t>9/9/2010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70E0-CD30-4AAE-8561-7B5F88015A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MIDDLETON CHENEY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FOOTBALL 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tich\Desktop\MCFC\MCFC Photos &amp; Reports\Photos &amp; Reports 1940s\1st Team 1946-47 Season\Banbury Charity Cup Final 1946-47\Banbury Charity Cup Rep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8" cy="6572272"/>
          </a:xfrm>
          <a:prstGeom prst="rect">
            <a:avLst/>
          </a:prstGeom>
          <a:noFill/>
        </p:spPr>
      </p:pic>
      <p:pic>
        <p:nvPicPr>
          <p:cNvPr id="19459" name="Picture 3" descr="C:\Users\tich\Desktop\MCFC\MCFC Photos &amp; Reports\Photos &amp; Reports 1940s\1st Team 1946-47 Season\Banbury Charity Cup Final 1946-47\Banbury Charity Cup Continu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928670"/>
            <a:ext cx="300039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May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 1947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2400" dirty="0" smtClean="0"/>
              <a:t>Banbury </a:t>
            </a:r>
            <a:r>
              <a:rPr lang="en-GB" sz="2400" dirty="0" smtClean="0"/>
              <a:t>Guardian</a:t>
            </a:r>
            <a:r>
              <a:rPr lang="en-GB" sz="2400" dirty="0" smtClean="0"/>
              <a:t> </a:t>
            </a:r>
            <a:r>
              <a:rPr lang="en-GB" sz="2400" dirty="0" smtClean="0"/>
              <a:t>Cup Final Played at Spencer Stadium</a:t>
            </a:r>
            <a:endParaRPr lang="en-GB" sz="2400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sz="1800" b="1" dirty="0" err="1" smtClean="0"/>
              <a:t>Deddington</a:t>
            </a:r>
            <a:r>
              <a:rPr lang="en-GB" sz="1800" b="1" dirty="0" smtClean="0"/>
              <a:t>  1 v 2</a:t>
            </a:r>
            <a:r>
              <a:rPr lang="en-GB" sz="1800" b="1" dirty="0" smtClean="0"/>
              <a:t>   </a:t>
            </a:r>
            <a:r>
              <a:rPr lang="en-GB" sz="1800" b="1" dirty="0"/>
              <a:t>Middleton 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	A. </a:t>
            </a:r>
            <a:r>
              <a:rPr lang="en-GB" sz="1800" b="1" dirty="0" err="1" smtClean="0"/>
              <a:t>Turvey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H. Gibbard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B. Merry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E. Watkins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L. Fortnum	(Capt)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G. Merrivale			Goal Scorer	</a:t>
            </a:r>
            <a:r>
              <a:rPr lang="en-GB" sz="1800" b="1" dirty="0" smtClean="0"/>
              <a:t>J.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F. Bidwell</a:t>
            </a:r>
            <a:r>
              <a:rPr lang="en-GB" sz="1800" b="1" dirty="0" smtClean="0"/>
              <a:t>					 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R. Christie					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 J.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S. Baker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/>
              <a:t>Ref	</a:t>
            </a:r>
            <a:r>
              <a:rPr lang="en-GB" sz="1800" b="1" dirty="0" smtClean="0"/>
              <a:t> </a:t>
            </a:r>
            <a:r>
              <a:rPr lang="en-GB" sz="1800" b="1" dirty="0" smtClean="0"/>
              <a:t>		Mr </a:t>
            </a:r>
            <a:r>
              <a:rPr lang="en-GB" sz="1800" b="1" dirty="0" smtClean="0"/>
              <a:t>E P Haines</a:t>
            </a:r>
          </a:p>
          <a:p>
            <a:pPr>
              <a:buFontTx/>
              <a:buNone/>
            </a:pPr>
            <a:r>
              <a:rPr lang="en-GB" sz="1800" b="1" dirty="0" smtClean="0"/>
              <a:t>Lines Men 	Mr C V </a:t>
            </a:r>
            <a:r>
              <a:rPr lang="en-GB" sz="1800" b="1" dirty="0" err="1" smtClean="0"/>
              <a:t>Mawle</a:t>
            </a:r>
            <a:r>
              <a:rPr lang="en-GB" sz="1800" b="1" dirty="0" smtClean="0"/>
              <a:t> &amp; Mr J Powell</a:t>
            </a:r>
            <a:endParaRPr lang="en-GB" sz="1800" b="1" dirty="0"/>
          </a:p>
          <a:p>
            <a:pPr>
              <a:buFontTx/>
              <a:buNone/>
            </a:pPr>
            <a:endParaRPr lang="en-GB" sz="1800" b="1" dirty="0"/>
          </a:p>
          <a:p>
            <a:pPr>
              <a:buFontTx/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285728"/>
          <a:ext cx="8286808" cy="5786478"/>
        </p:xfrm>
        <a:graphic>
          <a:graphicData uri="http://schemas.openxmlformats.org/presentationml/2006/ole">
            <p:oleObj spid="_x0000_s1026" name="Presentation" r:id="rId4" imgW="4570378" imgH="3427533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Continued next page</a:t>
            </a:r>
            <a:endParaRPr lang="en-GB" sz="2200" dirty="0"/>
          </a:p>
        </p:txBody>
      </p:sp>
      <p:pic>
        <p:nvPicPr>
          <p:cNvPr id="17410" name="Picture 2" descr="C:\Users\tich\Desktop\MCFC\MCFC Photos &amp; Reports\Photos &amp; Reports 1940s\1st Team 1946-47 Season\Banbury Guardian Cup Final 1946 - 47\Banbury Guardian Cup Rep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7643866" cy="6143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tich\Desktop\MCFC\MCFC Photos &amp; Reports\Photos &amp; Reports 1940s\1st Team 1946-47 Season\Banbury Guardian Cup Final 1946 - 47\Banbury Guardian Cup Report continu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tich\Desktop\MCFC\MCFC Photos &amp; Reports\Photos &amp; Reports 1940s\1st Team 1946-47 Season\J Christie with Gurdian 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28667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tich\Desktop\MCFC\MCFC Photos\Photos &amp; Reports 1940s\1945-46 Season\Table 1946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00100"/>
            <a:ext cx="8001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FIRST TEAM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b="1" dirty="0" smtClean="0"/>
              <a:t>1946-47</a:t>
            </a:r>
            <a:endParaRPr lang="en-GB" b="1" dirty="0"/>
          </a:p>
          <a:p>
            <a:pPr algn="ctr">
              <a:buFontTx/>
              <a:buNone/>
            </a:pPr>
            <a:r>
              <a:rPr lang="en-GB" b="1" dirty="0"/>
              <a:t>SEASON</a:t>
            </a:r>
          </a:p>
          <a:p>
            <a:pPr algn="ctr">
              <a:buFontTx/>
              <a:buNone/>
            </a:pPr>
            <a:endParaRPr lang="en-GB" b="1" dirty="0"/>
          </a:p>
          <a:p>
            <a:pPr algn="ctr">
              <a:buFontTx/>
              <a:buNone/>
            </a:pPr>
            <a:r>
              <a:rPr lang="en-GB" b="1" dirty="0"/>
              <a:t>OXFORD JUNIOR LEAGUE</a:t>
            </a:r>
          </a:p>
          <a:p>
            <a:pPr algn="ctr">
              <a:buFontTx/>
              <a:buNone/>
            </a:pPr>
            <a:r>
              <a:rPr lang="en-GB" b="1" dirty="0"/>
              <a:t>AND CUPS</a:t>
            </a:r>
          </a:p>
          <a:p>
            <a:pPr algn="ctr">
              <a:buFontTx/>
              <a:buNone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April</a:t>
            </a:r>
            <a:r>
              <a:rPr lang="en-GB" sz="4000" b="1" dirty="0" smtClean="0"/>
              <a:t> 26</a:t>
            </a:r>
            <a:r>
              <a:rPr lang="en-GB" sz="4000" b="1" baseline="30000" dirty="0" smtClean="0"/>
              <a:t>th</a:t>
            </a:r>
            <a:r>
              <a:rPr lang="en-GB" sz="4000" b="1" dirty="0" smtClean="0"/>
              <a:t> </a:t>
            </a:r>
            <a:r>
              <a:rPr lang="en-GB" sz="4000" b="1" dirty="0" smtClean="0"/>
              <a:t>  </a:t>
            </a:r>
            <a:r>
              <a:rPr lang="en-GB" sz="4000" b="1" dirty="0" smtClean="0"/>
              <a:t> 1947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400" b="1" dirty="0" err="1" smtClean="0"/>
              <a:t>Tysoe</a:t>
            </a:r>
            <a:r>
              <a:rPr lang="en-GB" sz="2400" b="1" dirty="0" smtClean="0"/>
              <a:t> Challenge</a:t>
            </a:r>
            <a:r>
              <a:rPr lang="en-GB" sz="2400" b="1" dirty="0" smtClean="0"/>
              <a:t> </a:t>
            </a:r>
            <a:r>
              <a:rPr lang="en-GB" sz="2400" b="1" dirty="0" smtClean="0"/>
              <a:t>Cup Final </a:t>
            </a:r>
            <a:r>
              <a:rPr lang="en-GB" sz="2400" b="1" dirty="0" smtClean="0"/>
              <a:t>Played </a:t>
            </a:r>
            <a:r>
              <a:rPr lang="en-GB" sz="2400" b="1" dirty="0" smtClean="0"/>
              <a:t>at </a:t>
            </a:r>
            <a:r>
              <a:rPr lang="en-GB" sz="2400" b="1" dirty="0" err="1" smtClean="0"/>
              <a:t>Tysoe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1600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sz="1800" b="1" dirty="0" smtClean="0"/>
              <a:t>King Sutton  0 v 1   </a:t>
            </a:r>
            <a:r>
              <a:rPr lang="en-GB" sz="1800" b="1" dirty="0"/>
              <a:t>Middleton 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	A. </a:t>
            </a:r>
            <a:r>
              <a:rPr lang="en-GB" sz="1800" b="1" dirty="0" err="1" smtClean="0"/>
              <a:t>Turvey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H. Gibbard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R. Merry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E. Watkins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L. Fortnum	(Capt)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G. Merrivale			Goal Scorer	</a:t>
            </a:r>
            <a:r>
              <a:rPr lang="en-GB" sz="1800" b="1" dirty="0" smtClean="0"/>
              <a:t>R.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F. Bidwell</a:t>
            </a:r>
            <a:r>
              <a:rPr lang="en-GB" sz="1800" b="1" dirty="0" smtClean="0"/>
              <a:t>					 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R. Christie					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 J.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G.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/>
              <a:t>Ref	</a:t>
            </a:r>
            <a:r>
              <a:rPr lang="en-GB" sz="1800" b="1" dirty="0" smtClean="0"/>
              <a:t> </a:t>
            </a:r>
            <a:r>
              <a:rPr lang="en-GB" sz="1800" b="1" dirty="0" smtClean="0"/>
              <a:t> Mr G P Haynes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Lines Men 	</a:t>
            </a:r>
            <a:endParaRPr lang="en-GB" sz="1800" b="1" dirty="0"/>
          </a:p>
          <a:p>
            <a:pPr>
              <a:buFontTx/>
              <a:buNone/>
            </a:pPr>
            <a:endParaRPr lang="en-GB" sz="1800" b="1" dirty="0"/>
          </a:p>
          <a:p>
            <a:pPr>
              <a:buFontTx/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tich\Desktop\MCFC\MCFC Photos &amp; Reports\Photos &amp; Reports 1940s\1st Team 1946-47 Season\Tysoe Challenge Cup Final 1946-47\Tysoe Challenge Cup Rep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32" cy="6572272"/>
          </a:xfrm>
          <a:prstGeom prst="rect">
            <a:avLst/>
          </a:prstGeom>
          <a:noFill/>
        </p:spPr>
      </p:pic>
      <p:pic>
        <p:nvPicPr>
          <p:cNvPr id="22531" name="Picture 3" descr="C:\Users\tich\Desktop\MCFC\MCFC Photos &amp; Reports\Photos &amp; Reports 1940s\1st Team 1946-47 Season\Tysoe Challenge Cup Final 1946-47\Tysoe Challenge Cup continu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85794"/>
            <a:ext cx="339883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May </a:t>
            </a:r>
            <a:r>
              <a:rPr lang="en-GB" sz="4000" b="1" dirty="0" smtClean="0"/>
              <a:t>3</a:t>
            </a:r>
            <a:r>
              <a:rPr lang="en-GB" sz="4000" b="1" baseline="30000" dirty="0" smtClean="0"/>
              <a:t>rd</a:t>
            </a:r>
            <a:r>
              <a:rPr lang="en-GB" sz="4000" b="1" dirty="0" smtClean="0"/>
              <a:t>  </a:t>
            </a:r>
            <a:r>
              <a:rPr lang="en-GB" sz="4000" b="1" dirty="0" smtClean="0"/>
              <a:t> 1947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400" b="1" dirty="0" smtClean="0"/>
              <a:t>Brackley (Myers) Charity </a:t>
            </a:r>
            <a:r>
              <a:rPr lang="en-GB" sz="2400" b="1" dirty="0" smtClean="0"/>
              <a:t>Cup Final </a:t>
            </a:r>
            <a:r>
              <a:rPr lang="en-GB" sz="2400" b="1" dirty="0" smtClean="0"/>
              <a:t>Played </a:t>
            </a:r>
            <a:r>
              <a:rPr lang="en-GB" sz="2400" b="1" dirty="0" smtClean="0"/>
              <a:t>at </a:t>
            </a:r>
            <a:r>
              <a:rPr lang="en-GB" sz="2400" b="1" dirty="0" smtClean="0"/>
              <a:t>Brackley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1600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sz="1800" b="1" dirty="0" smtClean="0"/>
              <a:t>Brackley  0 v 3</a:t>
            </a:r>
            <a:r>
              <a:rPr lang="en-GB" sz="1800" b="1" dirty="0" smtClean="0"/>
              <a:t>   </a:t>
            </a:r>
            <a:r>
              <a:rPr lang="en-GB" sz="1800" b="1" dirty="0"/>
              <a:t>Middleton 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	A. </a:t>
            </a:r>
            <a:r>
              <a:rPr lang="en-GB" sz="1800" b="1" dirty="0" err="1" smtClean="0"/>
              <a:t>Turvey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H. Gibbard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S. Baker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E. Watkins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L. Fortnum	(Capt)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G. Merrivale			Goal Scorer	</a:t>
            </a:r>
            <a:r>
              <a:rPr lang="en-GB" sz="1800" b="1" dirty="0" smtClean="0"/>
              <a:t>G.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F. Bidwell</a:t>
            </a:r>
            <a:r>
              <a:rPr lang="en-GB" sz="1800" b="1" dirty="0" smtClean="0"/>
              <a:t>					 </a:t>
            </a:r>
            <a:r>
              <a:rPr lang="en-GB" sz="1800" b="1" dirty="0" smtClean="0"/>
              <a:t>R.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R. Christie					</a:t>
            </a:r>
            <a:r>
              <a:rPr lang="en-GB" sz="1800" b="1" dirty="0" smtClean="0"/>
              <a:t>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 J.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G.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/>
              <a:t>Ref	</a:t>
            </a:r>
            <a:r>
              <a:rPr lang="en-GB" sz="1800" b="1" dirty="0" smtClean="0"/>
              <a:t> </a:t>
            </a:r>
            <a:r>
              <a:rPr lang="en-GB" sz="1800" b="1" dirty="0" smtClean="0"/>
              <a:t> Mr G C Haynes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Lines Men 	</a:t>
            </a:r>
            <a:endParaRPr lang="en-GB" sz="1800" b="1" dirty="0"/>
          </a:p>
          <a:p>
            <a:pPr>
              <a:buFontTx/>
              <a:buNone/>
            </a:pPr>
            <a:endParaRPr lang="en-GB" sz="1800" b="1" dirty="0"/>
          </a:p>
          <a:p>
            <a:pPr>
              <a:buFontTx/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tich\Desktop\MCFC\MCFC Photos &amp; Reports\Photos &amp; Reports 1940s\1st Team 1946-47 Season\Brackley (Myers) Cup Final 1946-47\Brackley (Myres) Cup Rep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0009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May </a:t>
            </a:r>
            <a:r>
              <a:rPr lang="en-GB" sz="4000" b="1" dirty="0" smtClean="0"/>
              <a:t>?</a:t>
            </a:r>
            <a:r>
              <a:rPr lang="en-GB" sz="4000" b="1" dirty="0" smtClean="0"/>
              <a:t> </a:t>
            </a:r>
            <a:r>
              <a:rPr lang="en-GB" sz="4000" b="1" dirty="0" smtClean="0"/>
              <a:t> 1947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400" b="1" dirty="0" smtClean="0"/>
              <a:t>Buckingham Charity </a:t>
            </a:r>
            <a:r>
              <a:rPr lang="en-GB" sz="2400" b="1" dirty="0" smtClean="0"/>
              <a:t>Cup Final </a:t>
            </a:r>
            <a:r>
              <a:rPr lang="en-GB" sz="2400" b="1" dirty="0" smtClean="0"/>
              <a:t>Played </a:t>
            </a:r>
            <a:r>
              <a:rPr lang="en-GB" sz="2400" b="1" dirty="0" smtClean="0"/>
              <a:t>at </a:t>
            </a:r>
            <a:r>
              <a:rPr lang="en-GB" sz="2400" b="1" dirty="0" smtClean="0"/>
              <a:t>Buckingham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1600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sz="1800" b="1" dirty="0" smtClean="0"/>
              <a:t>Steeple Claydon  2 v 4</a:t>
            </a:r>
            <a:r>
              <a:rPr lang="en-GB" sz="1800" b="1" dirty="0" smtClean="0"/>
              <a:t>   </a:t>
            </a:r>
            <a:r>
              <a:rPr lang="en-GB" sz="1800" b="1" dirty="0"/>
              <a:t>Middleton 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	A. </a:t>
            </a:r>
            <a:r>
              <a:rPr lang="en-GB" sz="1800" b="1" dirty="0" err="1" smtClean="0"/>
              <a:t>Turvey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H. Gibbard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B. Merry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E. Watkins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L. Fortnum	(Capt)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G. Merrivale			Goal Scorer	</a:t>
            </a:r>
            <a:r>
              <a:rPr lang="en-GB" sz="1800" b="1" dirty="0" smtClean="0"/>
              <a:t>T. Barnes 2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G. Barnes</a:t>
            </a:r>
            <a:r>
              <a:rPr lang="en-GB" sz="1800" b="1" dirty="0" smtClean="0"/>
              <a:t>					 </a:t>
            </a:r>
            <a:r>
              <a:rPr lang="en-GB" sz="1800" b="1" dirty="0" smtClean="0"/>
              <a:t>R. Christie 2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R. Christie					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 J.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S. Baker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/>
              <a:t>Ref	</a:t>
            </a:r>
            <a:r>
              <a:rPr lang="en-GB" sz="1800" b="1" dirty="0" smtClean="0"/>
              <a:t> </a:t>
            </a:r>
            <a:r>
              <a:rPr lang="en-GB" sz="1800" b="1" dirty="0" smtClean="0"/>
              <a:t> Mr A Boulton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Lines Men 	</a:t>
            </a:r>
            <a:endParaRPr lang="en-GB" sz="1800" b="1" dirty="0"/>
          </a:p>
          <a:p>
            <a:pPr>
              <a:buFontTx/>
              <a:buNone/>
            </a:pPr>
            <a:endParaRPr lang="en-GB" sz="1800" b="1" dirty="0"/>
          </a:p>
          <a:p>
            <a:pPr>
              <a:buFontTx/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tich\Desktop\MCFC\MCFC Photos &amp; Reports\Photos &amp; Reports 1940s\1st Team 1946-47 Season\Buckingham Hostpital Cup Final 1946-47\Buckingham Hostpital Cup Rep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/>
              <a:t>May </a:t>
            </a:r>
            <a:r>
              <a:rPr lang="en-GB" sz="3200" b="1" dirty="0" smtClean="0"/>
              <a:t>24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</a:t>
            </a:r>
            <a:r>
              <a:rPr lang="en-GB" sz="3200" b="1" dirty="0" smtClean="0"/>
              <a:t> 1947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400" b="1" dirty="0" smtClean="0"/>
              <a:t>Banbury </a:t>
            </a:r>
            <a:r>
              <a:rPr lang="en-GB" sz="2400" b="1" dirty="0" smtClean="0"/>
              <a:t>Charity </a:t>
            </a:r>
            <a:r>
              <a:rPr lang="en-GB" sz="2400" b="1" dirty="0" smtClean="0"/>
              <a:t>Cup Final </a:t>
            </a:r>
            <a:r>
              <a:rPr lang="en-GB" sz="2400" b="1" dirty="0" smtClean="0"/>
              <a:t>Played </a:t>
            </a:r>
            <a:r>
              <a:rPr lang="en-GB" sz="2400" b="1" dirty="0" smtClean="0"/>
              <a:t>at Spencer </a:t>
            </a:r>
            <a:r>
              <a:rPr lang="en-GB" sz="2400" b="1" dirty="0" smtClean="0"/>
              <a:t>Stadium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 </a:t>
            </a:r>
            <a:r>
              <a:rPr lang="en-GB" sz="1600" b="1" dirty="0" smtClean="0"/>
              <a:t>Record Gate At Final 2400</a:t>
            </a:r>
            <a:endParaRPr lang="en-GB" sz="1600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sz="1800" b="1" dirty="0" smtClean="0"/>
              <a:t>King Sutton  1 v 2   </a:t>
            </a:r>
            <a:r>
              <a:rPr lang="en-GB" sz="1800" b="1" dirty="0"/>
              <a:t>Middleton 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	A. </a:t>
            </a:r>
            <a:r>
              <a:rPr lang="en-GB" sz="1800" b="1" dirty="0" err="1" smtClean="0"/>
              <a:t>Turvey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H. Gibbard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B. Merry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E. Watkins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L. Fortnum	(Capt)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G. Merrivale			Goal Scorer	R</a:t>
            </a:r>
            <a:r>
              <a:rPr lang="en-GB" sz="1800" b="1" dirty="0" smtClean="0"/>
              <a:t>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G. Barnes</a:t>
            </a:r>
            <a:r>
              <a:rPr lang="en-GB" sz="1800" b="1" dirty="0" smtClean="0"/>
              <a:t>					 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R. Christie					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T. Barnes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 J. Christie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 smtClean="0"/>
              <a:t>	S. Baker</a:t>
            </a:r>
            <a:endParaRPr lang="en-GB" sz="1800" b="1" dirty="0"/>
          </a:p>
          <a:p>
            <a:pPr>
              <a:buFontTx/>
              <a:buNone/>
            </a:pPr>
            <a:r>
              <a:rPr lang="en-GB" sz="1800" b="1" dirty="0"/>
              <a:t>Ref	</a:t>
            </a:r>
            <a:r>
              <a:rPr lang="en-GB" sz="1800" b="1" dirty="0" smtClean="0"/>
              <a:t> </a:t>
            </a:r>
            <a:r>
              <a:rPr lang="en-GB" sz="1800" b="1" dirty="0" smtClean="0"/>
              <a:t> Mr F </a:t>
            </a:r>
            <a:r>
              <a:rPr lang="en-GB" sz="1800" b="1" dirty="0" err="1" smtClean="0"/>
              <a:t>Allitt</a:t>
            </a:r>
            <a:endParaRPr lang="en-GB" sz="1800" b="1" dirty="0" smtClean="0"/>
          </a:p>
          <a:p>
            <a:pPr>
              <a:buFontTx/>
              <a:buNone/>
            </a:pPr>
            <a:r>
              <a:rPr lang="en-GB" sz="1800" b="1" dirty="0" smtClean="0"/>
              <a:t>Lines Men 	</a:t>
            </a:r>
            <a:endParaRPr lang="en-GB" sz="1800" b="1" dirty="0"/>
          </a:p>
          <a:p>
            <a:pPr>
              <a:buFontTx/>
              <a:buNone/>
            </a:pPr>
            <a:endParaRPr lang="en-GB" sz="1800" b="1" dirty="0"/>
          </a:p>
          <a:p>
            <a:pPr>
              <a:buFontTx/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</Words>
  <Application>Microsoft Office PowerPoint</Application>
  <PresentationFormat>On-screen Show (4:3)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Presentation</vt:lpstr>
      <vt:lpstr>MIDDLETON CHENEY</vt:lpstr>
      <vt:lpstr>FIRST TEAM</vt:lpstr>
      <vt:lpstr>April 26th    1947 Tysoe Challenge Cup Final Played at Tysoe </vt:lpstr>
      <vt:lpstr>Slide 4</vt:lpstr>
      <vt:lpstr>May 3rd   1947 Brackley (Myers) Charity Cup Final Played at Brackley </vt:lpstr>
      <vt:lpstr>Slide 6</vt:lpstr>
      <vt:lpstr>May ?  1947 Buckingham Charity Cup Final Played at Buckingham </vt:lpstr>
      <vt:lpstr>Slide 8</vt:lpstr>
      <vt:lpstr>May 24th  1947 Banbury Charity Cup Final Played at Spencer Stadium  Record Gate At Final 2400</vt:lpstr>
      <vt:lpstr>Slide 10</vt:lpstr>
      <vt:lpstr>May 7th  1947 Banbury Guardian Cup Final Played at Spencer Stadium</vt:lpstr>
      <vt:lpstr>Slide 12</vt:lpstr>
      <vt:lpstr>         Continued next page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tich</dc:creator>
  <cp:lastModifiedBy>tich</cp:lastModifiedBy>
  <cp:revision>3</cp:revision>
  <dcterms:created xsi:type="dcterms:W3CDTF">2010-09-07T16:46:21Z</dcterms:created>
  <dcterms:modified xsi:type="dcterms:W3CDTF">2010-09-09T19:46:31Z</dcterms:modified>
</cp:coreProperties>
</file>